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703">
          <p15:clr>
            <a:srgbClr val="9AA0A6"/>
          </p15:clr>
        </p15:guide>
        <p15:guide id="4" pos="1191">
          <p15:clr>
            <a:srgbClr val="9AA0A6"/>
          </p15:clr>
        </p15:guide>
        <p15:guide id="5" pos="561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703"/>
        <p:guide pos="1191"/>
        <p:guide pos="561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Vous avez du mal à vous motiver pour pratiquer une activité sportive, vous trouvez que c’est une perte de temps, vous avez bien mieux à faire de votre temps. Rejoignez la communauté Lord of the trips, l’application qui vous réconcilie avec le sport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0e644b9f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0e644b9f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0e644b9f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0e644b9f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0e644b9f7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0e644b9f7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0e644b9f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0e644b9f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0e644b9f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0e644b9f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de82b63b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de82b63b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dd76259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dd76259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react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Déjà des connaissances / compétences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Grande communauté, beaucoup de ressources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fr" sz="1400">
                <a:solidFill>
                  <a:schemeClr val="dk1"/>
                </a:solidFill>
              </a:rPr>
              <a:t>Populaire, atout pour le monde professionnel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konva : Librairie graphique 2d pour dessiner, contient des formes de base et gère les évènements comme le click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400">
                <a:solidFill>
                  <a:schemeClr val="dk1"/>
                </a:solidFill>
              </a:rPr>
              <a:t>materialui : librairie de design </a:t>
            </a:r>
            <a:r>
              <a:rPr lang="fr" sz="1400">
                <a:solidFill>
                  <a:schemeClr val="dk1"/>
                </a:solidFill>
              </a:rPr>
              <a:t>créée</a:t>
            </a:r>
            <a:r>
              <a:rPr lang="fr" sz="1400">
                <a:solidFill>
                  <a:schemeClr val="dk1"/>
                </a:solidFill>
              </a:rPr>
              <a:t> pour react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0e644b9f7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0e644b9f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0e644b9f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0e644b9f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0e644b9f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0e644b9f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e7bcc463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e7bcc463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</a:rPr>
              <a:t>Vous avez du mal à vous motiver pour pratiquer une activité sportive, vous trouvez que c’est une perte de temps, vous avez bien mieux à faire de votre temps. Rejoignez la communauté Lord of the trips, l’application qui vous réconcilie avec le sport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e644b9f7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0e644b9f7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dee4b946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dee4b946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0e644b9f7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0e644b9f7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0e644b9f7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0e644b9f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0e644b9f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0e644b9f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0e644b9f7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0e644b9f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0e644b9f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0e644b9f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0e644b9f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0e644b9f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e0e644b9f7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e0e644b9f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xpo.io/@brain4not4found/LOTT_Mobil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893975"/>
            <a:ext cx="8520600" cy="8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66666"/>
                </a:solidFill>
              </a:rPr>
              <a:t>L’application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476500" y="498723"/>
            <a:ext cx="8190998" cy="111074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70DB38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38850E"/>
                </a:solidFill>
                <a:latin typeface="Arial"/>
              </a:rPr>
              <a:t>Lord of the trips</a:t>
            </a: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825" y="1256325"/>
            <a:ext cx="5446099" cy="30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La validation des obstacles photo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650" y="1152475"/>
            <a:ext cx="7328901" cy="31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La vision du joueur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825" y="1017725"/>
            <a:ext cx="7828547" cy="397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La vision du joueur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1001"/>
            <a:ext cx="8015923" cy="404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Le challenge et son parcours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579"/>
            <a:ext cx="9144000" cy="4644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Le challenge et son parcours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9252"/>
            <a:ext cx="7860275" cy="308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 - Jouer, vivre le parcours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III - web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75" y="1209077"/>
            <a:ext cx="1877175" cy="20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2975" y="1336250"/>
            <a:ext cx="2262519" cy="17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000" y="130562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2999775" y="3210625"/>
            <a:ext cx="138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Konva js</a:t>
            </a:r>
            <a:endParaRPr sz="2400"/>
          </a:p>
        </p:txBody>
      </p:sp>
      <p:sp>
        <p:nvSpPr>
          <p:cNvPr id="164" name="Google Shape;164;p28"/>
          <p:cNvSpPr txBox="1"/>
          <p:nvPr/>
        </p:nvSpPr>
        <p:spPr>
          <a:xfrm>
            <a:off x="5306225" y="3296925"/>
            <a:ext cx="2051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Material UI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III - Mobile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624" y="2089175"/>
            <a:ext cx="1826750" cy="18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150" y="1547750"/>
            <a:ext cx="2237665" cy="13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1000" y="1753375"/>
            <a:ext cx="16478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III </a:t>
            </a:r>
            <a:r>
              <a:rPr lang="fr"/>
              <a:t>L’envers du décor : </a:t>
            </a:r>
            <a:r>
              <a:rPr lang="fr"/>
              <a:t>API</a:t>
            </a:r>
            <a:endParaRPr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84026"/>
            <a:ext cx="2547450" cy="1337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227" y="1540425"/>
            <a:ext cx="1919450" cy="222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0463" y="2308262"/>
            <a:ext cx="2547451" cy="68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1" title="Points scored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50" y="0"/>
            <a:ext cx="87641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Application Sportive et ludique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Créer des challenges dans des univers virtuels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Faire du sport dans le réel pour progresser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conclusion</a:t>
            </a:r>
            <a:endParaRPr/>
          </a:p>
        </p:txBody>
      </p:sp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1602450" y="1778775"/>
            <a:ext cx="59391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" sz="4300">
                <a:solidFill>
                  <a:srgbClr val="38850E"/>
                </a:solidFill>
              </a:rPr>
              <a:t>BILAN D’EQUIPE</a:t>
            </a:r>
            <a:endParaRPr sz="4300">
              <a:solidFill>
                <a:srgbClr val="38850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conclusion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1658675" y="2571750"/>
            <a:ext cx="6317700" cy="18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spcBef>
                <a:spcPts val="1000"/>
              </a:spcBef>
              <a:spcAft>
                <a:spcPts val="1200"/>
              </a:spcAft>
              <a:buNone/>
            </a:pPr>
            <a:r>
              <a:rPr lang="fr" sz="4300">
                <a:solidFill>
                  <a:srgbClr val="38850E"/>
                </a:solidFill>
              </a:rPr>
              <a:t>DES QUESTIONS ?</a:t>
            </a:r>
            <a:endParaRPr sz="4300">
              <a:solidFill>
                <a:srgbClr val="38850E"/>
              </a:solidFill>
            </a:endParaRPr>
          </a:p>
        </p:txBody>
      </p:sp>
      <p:sp>
        <p:nvSpPr>
          <p:cNvPr id="201" name="Google Shape;201;p33"/>
          <p:cNvSpPr txBox="1"/>
          <p:nvPr/>
        </p:nvSpPr>
        <p:spPr>
          <a:xfrm>
            <a:off x="1116525" y="1181275"/>
            <a:ext cx="720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chemeClr val="dk1"/>
                </a:solidFill>
              </a:rPr>
              <a:t>Pour jouer : </a:t>
            </a:r>
            <a:r>
              <a:rPr lang="fr" sz="17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https://expo.io/@brain4not4found/LOTT_Mobile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Pour Créer des challenges : </a:t>
            </a:r>
            <a:r>
              <a:rPr lang="fr" sz="1700" u="sng">
                <a:solidFill>
                  <a:schemeClr val="accent5"/>
                </a:solidFill>
              </a:rPr>
              <a:t>hephaistos.nathanaelderousseaux.fr:3000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Vivre l’expérience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562" y="1017726"/>
            <a:ext cx="5885350" cy="364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287" y="1258225"/>
            <a:ext cx="4322914" cy="37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L’administration des challenges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13" y="1017713"/>
            <a:ext cx="7605173" cy="385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Le challenge et son parcours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38" y="991675"/>
            <a:ext cx="7744126" cy="373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Le challenge et son parcours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47750"/>
            <a:ext cx="8181977" cy="41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Le challenge et son parcours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823" y="1152475"/>
            <a:ext cx="7030550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Le challenge et son parcours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737" y="948775"/>
            <a:ext cx="6154526" cy="38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- Le challenge et son parcours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788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74" y="1640625"/>
            <a:ext cx="4490876" cy="33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 rotWithShape="1">
          <a:blip r:embed="rId4">
            <a:alphaModFix/>
          </a:blip>
          <a:srcRect b="0" l="0" r="19665" t="0"/>
          <a:stretch/>
        </p:blipFill>
        <p:spPr>
          <a:xfrm>
            <a:off x="3642127" y="1152475"/>
            <a:ext cx="5190173" cy="31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